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1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usinesssoftwarehelp.com/solutioneer/trusight-eyecare-glaucoma-centre" TargetMode="External" /><Relationship Id="rId3" Type="http://schemas.openxmlformats.org/officeDocument/2006/relationships/hyperlink" Target="https://www.brownbook.net/business/53728297/trusight-eyecare-glaucoma-centre/" TargetMode="External" /><Relationship Id="rId7" Type="http://schemas.openxmlformats.org/officeDocument/2006/relationships/hyperlink" Target="https://www.saasresearch.com/home-health-software-1/trusight-eyecare-glaucoma-centre" TargetMode="External" /><Relationship Id="rId12" Type="http://schemas.openxmlformats.org/officeDocument/2006/relationships/image" Target="../media/image21.png" /><Relationship Id="rId2" Type="http://schemas.openxmlformats.org/officeDocument/2006/relationships/hyperlink" Target="https://www.blinx.biz/trusight-eyecare-glaucoma-centre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www.abnewswire.com/companyname/trusighteyecare.com_156045.html" TargetMode="External" /><Relationship Id="rId11" Type="http://schemas.openxmlformats.org/officeDocument/2006/relationships/hyperlink" Target="https://maps.roadtrippers.com/people/TrusightEyecareAndGlaucomaCentre" TargetMode="External" /><Relationship Id="rId5" Type="http://schemas.openxmlformats.org/officeDocument/2006/relationships/hyperlink" Target="https://www.callupcontact.com/b/businessprofile/Trusight_Eyecare_amp_Glaucoma_Centre/9616694" TargetMode="External" /><Relationship Id="rId10" Type="http://schemas.openxmlformats.org/officeDocument/2006/relationships/hyperlink" Target="https://www.freelistingusa.com/listings/trusight-eyecare-glaucoma-centre" TargetMode="External" /><Relationship Id="rId4" Type="http://schemas.openxmlformats.org/officeDocument/2006/relationships/hyperlink" Target="https://in.enrollbusiness.com/BusinessProfile/7177048/Trusight-Eyecare-Glaucoma-Centre-Mumbai-400051-Maharashtra" TargetMode="External" /><Relationship Id="rId9" Type="http://schemas.openxmlformats.org/officeDocument/2006/relationships/hyperlink" Target="https://www.bunity.com/trusight-eyecare-glaucoma-centre" TargetMode="Externa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alhomeservicepros.com/health-care/trusight-eyecare-glaucoma-centre" TargetMode="External" /><Relationship Id="rId2" Type="http://schemas.openxmlformats.org/officeDocument/2006/relationships/hyperlink" Target="https://socialsocial.social/user/trusighteyecare/" TargetMode="Externa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png" /><Relationship Id="rId5" Type="http://schemas.openxmlformats.org/officeDocument/2006/relationships/hyperlink" Target="https://www.blurb.com/user/trusighteyec?profile_preview=true" TargetMode="External" /><Relationship Id="rId4" Type="http://schemas.openxmlformats.org/officeDocument/2006/relationships/hyperlink" Target="http://www.place123.net/place/trusight-eyecare-glaucoma-centre-mumbai-india" TargetMode="Externa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digitalmarketingservices.com/" TargetMode="External" /><Relationship Id="rId2" Type="http://schemas.openxmlformats.org/officeDocument/2006/relationships/hyperlink" Target="mailto:sc05digital@gmail.com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0906" y="1881051"/>
            <a:ext cx="5081574" cy="1293224"/>
          </a:xfrm>
        </p:spPr>
        <p:txBody>
          <a:bodyPr/>
          <a:lstStyle/>
          <a:p>
            <a:r>
              <a:rPr lang="en-IN" sz="2800" dirty="0"/>
              <a:t>SC DIGITAL MARKETING SERVICES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SEO or Search Engine Optimization Portfolio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022" y="1571412"/>
            <a:ext cx="1216231" cy="11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9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SC DIGITAL MARKETING SERVICES SEO COMPONENTS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dirty="0"/>
              <a:t>We at SC Digital Marketing Services a Leading Digital Marketing Services in Mumbai offer you a comprehensive SEO or Search Engine Optimization service that includes the following components: </a:t>
            </a:r>
          </a:p>
          <a:p>
            <a:r>
              <a:rPr lang="en-IN" b="1" dirty="0"/>
              <a:t>a. On- Page SEO</a:t>
            </a:r>
            <a:r>
              <a:rPr lang="en-IN" dirty="0"/>
              <a:t>: </a:t>
            </a:r>
            <a:r>
              <a:rPr lang="en-US" dirty="0"/>
              <a:t>Title Tag, Meta Description, Meta Keywords, URL Optimization, Header Tags, Content Optimization, Image Optimization, Internal Linking, External Linking, Page Speed &amp; Core Web Vitals, Mobile Friendliness, Schema Markup, Canonical Tags, User Experience, and Sitemap &amp; Robots.txt </a:t>
            </a:r>
          </a:p>
          <a:p>
            <a:r>
              <a:rPr lang="en-IN" b="1" dirty="0"/>
              <a:t>b. Technical SEO: </a:t>
            </a:r>
            <a:r>
              <a:rPr lang="en-US" dirty="0"/>
              <a:t>Website Crawling &amp; Indexing, Site Architecture, URL Structure, Website Speed Optimization, Mobile Optimization, HTTPS / Website Security, Internal Linking &amp; Crawl Depth, Canonicalization, Structured Data (Schema Markup), Core Web Vitals, Log File Analysis, Duplicate Content Control, Multilingual / International SEO, Redirect Management, Error Handling, Analytics &amp; Tracking Setup, and Server &amp; Hosting Optimization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229" y="0"/>
            <a:ext cx="1720211" cy="16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7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SC DIGITAL MARKETING SERVICES SEO COMPONENTS CONTD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c</a:t>
            </a:r>
            <a:r>
              <a:rPr lang="en-IN" b="1" dirty="0"/>
              <a:t>. Off-Page Activities: </a:t>
            </a:r>
            <a:r>
              <a:rPr lang="en-US" dirty="0"/>
              <a:t>Link Building, Social Media Engagement, Content Marketing, Press Release Submission, Q&amp;A Participation, Image &amp; Video Submission, Influencer &amp; Blogger Outreach, and Forum &amp; Community Participation </a:t>
            </a:r>
          </a:p>
          <a:p>
            <a:r>
              <a:rPr lang="en-IN" b="1" dirty="0"/>
              <a:t>d. Local SEO:  </a:t>
            </a:r>
            <a:r>
              <a:rPr lang="en-US" dirty="0"/>
              <a:t>Google My Business (GMB) Optimization, NAP Consistency (Name, Address, Phone), Local Citations, Localized Website Content, Schema Markup (Local Business Schema), Online Reviews &amp; Ratings, Local Backlinks, Map &amp; Direction Integration, Mobile Optimization, Social Media Local Presence, Local Keyword Optimization,   Local Landing Pages (for multi-location businesses)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952" y="0"/>
            <a:ext cx="1777188" cy="17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2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/>
              <a:t>SC DIGITAL MARKETING SERVICES SEO COMPONENTS CONTD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Content Marketing: </a:t>
            </a:r>
            <a:r>
              <a:rPr lang="en-IN" dirty="0"/>
              <a:t>SEO optimized Blogs, Product Pages, Press Releases, Guest Posting Content, GMB Content, Reviews. 4 Blogs per Week. Total of 12 per month. Content Strategy included Pillar and Cluster and Content Marketing Funnel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537" y="591698"/>
            <a:ext cx="1362119" cy="134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1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/>
              <a:t>SC DIGITAL MARKETING SERVICES GEO COMPONENTS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2"/>
            <a:ext cx="10382793" cy="4301068"/>
          </a:xfrm>
        </p:spPr>
        <p:txBody>
          <a:bodyPr>
            <a:noAutofit/>
          </a:bodyPr>
          <a:lstStyle/>
          <a:p>
            <a:r>
              <a:rPr lang="en-IN" sz="1400" dirty="0"/>
              <a:t>With the rise of the latest AI Search Engine Tools in 2025 like </a:t>
            </a:r>
            <a:r>
              <a:rPr lang="en-IN" sz="1400" dirty="0" err="1"/>
              <a:t>ChatGPT</a:t>
            </a:r>
            <a:r>
              <a:rPr lang="en-IN" sz="1400" dirty="0"/>
              <a:t>, Perplexity, and Gemini it has become essential for you to do AI SEO. We at </a:t>
            </a:r>
            <a:r>
              <a:rPr lang="en-IN" sz="1400" b="1" dirty="0"/>
              <a:t>SC Digital Marketing Services | Leading Generative Engine Optimization Services in India </a:t>
            </a:r>
            <a:r>
              <a:rPr lang="en-IN" sz="1400" dirty="0"/>
              <a:t>offer you the following components  given below: </a:t>
            </a:r>
          </a:p>
          <a:p>
            <a:r>
              <a:rPr lang="en-IN" sz="1400" b="1" dirty="0"/>
              <a:t>a</a:t>
            </a:r>
            <a:r>
              <a:rPr lang="en-IN" sz="1100" b="1" dirty="0"/>
              <a:t>. </a:t>
            </a:r>
            <a:r>
              <a:rPr lang="en-US" sz="1100" dirty="0"/>
              <a:t>AI-Readable Content Structure </a:t>
            </a:r>
          </a:p>
          <a:p>
            <a:r>
              <a:rPr lang="en-IN" sz="1100" b="1" dirty="0"/>
              <a:t>b. </a:t>
            </a:r>
            <a:r>
              <a:rPr lang="en-US" sz="1100" dirty="0"/>
              <a:t>Semantic Keyword Optimization</a:t>
            </a:r>
          </a:p>
          <a:p>
            <a:r>
              <a:rPr lang="en-IN" sz="1100" b="1" dirty="0"/>
              <a:t>c. </a:t>
            </a:r>
            <a:r>
              <a:rPr lang="en-US" sz="1100" dirty="0"/>
              <a:t>E-E-A-T Alignment </a:t>
            </a:r>
          </a:p>
          <a:p>
            <a:r>
              <a:rPr lang="en-IN" sz="1100" b="1" dirty="0"/>
              <a:t>d. </a:t>
            </a:r>
            <a:r>
              <a:rPr lang="en-US" sz="1100" dirty="0"/>
              <a:t>Structured Data &amp; Schema Integration </a:t>
            </a:r>
          </a:p>
          <a:p>
            <a:r>
              <a:rPr lang="en-IN" sz="1100" b="1" dirty="0"/>
              <a:t>e. </a:t>
            </a:r>
            <a:r>
              <a:rPr lang="en-US" sz="1100" dirty="0"/>
              <a:t>Conversational Content Design</a:t>
            </a:r>
          </a:p>
          <a:p>
            <a:r>
              <a:rPr lang="en-IN" sz="1100" b="1" dirty="0"/>
              <a:t>f. </a:t>
            </a:r>
            <a:r>
              <a:rPr lang="en-US" sz="1100" dirty="0"/>
              <a:t>Content Depth &amp; Contextual Relevance</a:t>
            </a:r>
          </a:p>
          <a:p>
            <a:r>
              <a:rPr lang="en-IN" sz="1100" b="1" dirty="0"/>
              <a:t>g. </a:t>
            </a:r>
            <a:r>
              <a:rPr lang="en-US" sz="1100" dirty="0"/>
              <a:t>User Interaction &amp; Engagement Signals</a:t>
            </a:r>
          </a:p>
          <a:p>
            <a:r>
              <a:rPr lang="en-IN" sz="1100" b="1" dirty="0"/>
              <a:t>h. </a:t>
            </a:r>
            <a:r>
              <a:rPr lang="en-US" sz="1100" dirty="0"/>
              <a:t>Source Credibility &amp; Citations </a:t>
            </a:r>
          </a:p>
          <a:p>
            <a:r>
              <a:rPr lang="en-IN" sz="1100" b="1" dirty="0" err="1"/>
              <a:t>i</a:t>
            </a:r>
            <a:r>
              <a:rPr lang="en-IN" sz="1100" b="1" dirty="0"/>
              <a:t>. </a:t>
            </a:r>
            <a:r>
              <a:rPr lang="en-US" sz="1100" dirty="0"/>
              <a:t>Page Performance &amp; Accessibility</a:t>
            </a:r>
          </a:p>
          <a:p>
            <a:r>
              <a:rPr lang="en-IN" sz="1100" b="1" dirty="0"/>
              <a:t>J. </a:t>
            </a:r>
            <a:r>
              <a:rPr lang="en-US" sz="1100" dirty="0"/>
              <a:t>Voice &amp; Conversational Search Optimization</a:t>
            </a:r>
            <a:endParaRPr lang="en-US" sz="11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36" y="305522"/>
            <a:ext cx="1348857" cy="132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92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/>
              <a:t>SC DIGITAL MARKETING SERVICES SEO WORK PORTFOLIO 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SEO Site Audit of </a:t>
            </a:r>
            <a:r>
              <a:rPr lang="en-IN" b="1" dirty="0" err="1"/>
              <a:t>Trusight</a:t>
            </a:r>
            <a:r>
              <a:rPr lang="en-IN" b="1" dirty="0"/>
              <a:t> </a:t>
            </a:r>
            <a:r>
              <a:rPr lang="en-IN" b="1" dirty="0" err="1"/>
              <a:t>Eyecare</a:t>
            </a:r>
            <a:r>
              <a:rPr lang="en-IN" b="1" dirty="0"/>
              <a:t> Before Service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3092814"/>
            <a:ext cx="4973342" cy="27830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571" y="46677"/>
            <a:ext cx="1353429" cy="13290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285" y="2764478"/>
            <a:ext cx="1353429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8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/>
              <a:t>SC DIGITAL MARKETING SERVICES SEO WORK PORTFOLIO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SEO Site Audit of </a:t>
            </a:r>
            <a:r>
              <a:rPr lang="en-IN" b="1" dirty="0" err="1"/>
              <a:t>Trusight</a:t>
            </a:r>
            <a:r>
              <a:rPr lang="en-IN" b="1" dirty="0"/>
              <a:t> </a:t>
            </a:r>
            <a:r>
              <a:rPr lang="en-IN" b="1" dirty="0" err="1"/>
              <a:t>Eyecare</a:t>
            </a:r>
            <a:r>
              <a:rPr lang="en-IN" b="1" dirty="0"/>
              <a:t> Service After </a:t>
            </a:r>
          </a:p>
          <a:p>
            <a:pPr marL="0" indent="0">
              <a:buNone/>
            </a:pP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2" y="3069019"/>
            <a:ext cx="4817460" cy="2806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5868" y="0"/>
            <a:ext cx="1353429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2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Meta Title and Description Before </a:t>
            </a:r>
          </a:p>
          <a:p>
            <a:endParaRPr lang="en-US" dirty="0"/>
          </a:p>
        </p:txBody>
      </p:sp>
      <p:pic>
        <p:nvPicPr>
          <p:cNvPr id="4" name="Google Shape;11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6307" y="3202015"/>
            <a:ext cx="9065876" cy="2726103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571" y="-37574"/>
            <a:ext cx="1353429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6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49" y="93261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Keywords Usage Test Before and After </a:t>
            </a:r>
            <a:endParaRPr lang="en-US" b="1" dirty="0"/>
          </a:p>
          <a:p>
            <a:endParaRPr lang="en-US" b="1" dirty="0"/>
          </a:p>
        </p:txBody>
      </p:sp>
      <p:pic>
        <p:nvPicPr>
          <p:cNvPr id="4" name="Google Shape;13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13779" y="3197829"/>
            <a:ext cx="8964439" cy="144546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Google Shape;13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9428" y="4820194"/>
            <a:ext cx="7639075" cy="1222104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882" y="555058"/>
            <a:ext cx="1353429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99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Heading Tag Test Before and After </a:t>
            </a:r>
            <a:endParaRPr lang="en-US" b="1" dirty="0"/>
          </a:p>
          <a:p>
            <a:endParaRPr lang="en-US" b="1" dirty="0"/>
          </a:p>
        </p:txBody>
      </p:sp>
      <p:pic>
        <p:nvPicPr>
          <p:cNvPr id="4" name="Google Shape;146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6722" y="3118884"/>
            <a:ext cx="9078554" cy="145814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22" y="4692428"/>
            <a:ext cx="9246261" cy="1454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3814" y="113691"/>
            <a:ext cx="1359526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70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705" y="954597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Site Loading Speed Test Before and After </a:t>
            </a:r>
            <a:endParaRPr lang="en-US" b="1" dirty="0"/>
          </a:p>
          <a:p>
            <a:endParaRPr lang="en-US" b="1" dirty="0"/>
          </a:p>
        </p:txBody>
      </p:sp>
      <p:pic>
        <p:nvPicPr>
          <p:cNvPr id="4" name="Google Shape;16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39139" y="3247313"/>
            <a:ext cx="8758895" cy="1455316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139" y="5050917"/>
            <a:ext cx="9370364" cy="12497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8034" y="478488"/>
            <a:ext cx="1359526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33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53" y="95867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Google Analytics Overview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2" y="3145710"/>
            <a:ext cx="3827418" cy="2884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372" y="2793021"/>
            <a:ext cx="3735977" cy="3353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0934" y="436178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65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863" y="95429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Google Console Overview</a:t>
            </a:r>
          </a:p>
          <a:p>
            <a:pPr marL="0" indent="0">
              <a:buNone/>
            </a:pPr>
            <a:r>
              <a:rPr lang="en-IN" b="1" dirty="0"/>
              <a:t> </a:t>
            </a:r>
            <a:endParaRPr lang="en-US" b="1" dirty="0"/>
          </a:p>
        </p:txBody>
      </p:sp>
      <p:pic>
        <p:nvPicPr>
          <p:cNvPr id="4" name="Google Shape;19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6183" y="3154478"/>
            <a:ext cx="6868288" cy="272139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059" y="566870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41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825" y="1034383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 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IN" sz="4400" b="1" dirty="0"/>
              <a:t>  Keywords Ranking</a:t>
            </a:r>
          </a:p>
          <a:p>
            <a:pPr fontAlgn="b"/>
            <a:r>
              <a:rPr lang="en-US" b="1" u="sng" dirty="0">
                <a:hlinkClick r:id="rId2"/>
              </a:rPr>
              <a:t>https://www.blinx.biz/trusight-eyecare-glaucoma-centre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3"/>
              </a:rPr>
              <a:t>https://www.brownbook.net/business/53728297/trusight-eyecare-glaucoma-centre/</a:t>
            </a:r>
            <a:endParaRPr lang="en-US" dirty="0"/>
          </a:p>
          <a:p>
            <a:pPr fontAlgn="b"/>
            <a:r>
              <a:rPr lang="en-US" u="sng" dirty="0">
                <a:hlinkClick r:id="rId4"/>
              </a:rPr>
              <a:t>https://in.enrollbusiness.com/BusinessProfile/7177048/Trusight-Eyecare-Glaucoma-Centre-Mumbai-400051-Maharashtra</a:t>
            </a:r>
            <a:endParaRPr lang="en-US" dirty="0"/>
          </a:p>
          <a:p>
            <a:pPr fontAlgn="b"/>
            <a:r>
              <a:rPr lang="en-US" u="sng" dirty="0">
                <a:hlinkClick r:id="rId5"/>
              </a:rPr>
              <a:t>https://www.callupcontact.com/b/businessprofile/Trusight_Eyecare_amp_Glaucoma_Centre/9616694</a:t>
            </a:r>
            <a:endParaRPr lang="en-US" dirty="0"/>
          </a:p>
          <a:p>
            <a:pPr fontAlgn="b"/>
            <a:r>
              <a:rPr lang="en-US" u="sng" dirty="0">
                <a:hlinkClick r:id="rId6"/>
              </a:rPr>
              <a:t>https://www.abnewswire.com/companyname/trusighteyecare.com_156045.html#detail-tab</a:t>
            </a:r>
            <a:endParaRPr lang="en-US" dirty="0"/>
          </a:p>
          <a:p>
            <a:pPr fontAlgn="b"/>
            <a:r>
              <a:rPr lang="en-US" u="sng" dirty="0">
                <a:hlinkClick r:id="rId7"/>
              </a:rPr>
              <a:t>https://www.saasresearch.com/home-health-software-1/trusight-eyecare-glaucoma-centre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8"/>
              </a:rPr>
              <a:t>https://www.businesssoftwarehelp.com/solutioneer/trusight-eyecare-glaucoma-centre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9"/>
              </a:rPr>
              <a:t>https://www.bunity.com/trusight-eyecare-glaucoma-centre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10"/>
              </a:rPr>
              <a:t>https://www.freelistingusa.com/listings/trusight-eyecare-glaucoma-centre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11"/>
              </a:rPr>
              <a:t>https://maps.roadtrippers.com/people/TrusightEyecareAndGlaucomaCentre</a:t>
            </a:r>
            <a:endParaRPr lang="en-US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16834" y="553807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53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6" y="912541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WORK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/>
              <a:t>Keywords Ranking Continued </a:t>
            </a:r>
          </a:p>
          <a:p>
            <a:pPr fontAlgn="b"/>
            <a:r>
              <a:rPr lang="en-US" b="1" u="sng" dirty="0">
                <a:hlinkClick r:id="rId2"/>
              </a:rPr>
              <a:t>https://socialsocial.social/user/trusighteyecare/</a:t>
            </a:r>
            <a:endParaRPr lang="en-US" dirty="0"/>
          </a:p>
          <a:p>
            <a:pPr fontAlgn="b"/>
            <a:r>
              <a:rPr lang="en-US" u="sng" dirty="0">
                <a:hlinkClick r:id="rId3"/>
              </a:rPr>
              <a:t>https://www.localhomeservicepros.com/health-care/trusight-eyecare-glaucoma-centre</a:t>
            </a:r>
            <a:endParaRPr lang="en-US" dirty="0"/>
          </a:p>
          <a:p>
            <a:pPr fontAlgn="b"/>
            <a:r>
              <a:rPr lang="en-US" u="sng" dirty="0">
                <a:hlinkClick r:id="rId4"/>
              </a:rPr>
              <a:t>http://www.place123.net/place/trusight-eyecare-glaucoma-centre-mumbai-india</a:t>
            </a:r>
            <a:endParaRPr lang="en-US" dirty="0"/>
          </a:p>
          <a:p>
            <a:pPr fontAlgn="b"/>
            <a:r>
              <a:rPr lang="en-US" u="sng" dirty="0">
                <a:hlinkClick r:id="rId5"/>
              </a:rPr>
              <a:t>https://www.blurb.com/user/trusighteyec?profile_preview=true</a:t>
            </a:r>
            <a:endParaRPr lang="en-US" u="sng" dirty="0"/>
          </a:p>
          <a:p>
            <a:pPr fontAlgn="t"/>
            <a:r>
              <a:rPr lang="en-US" b="1" dirty="0"/>
              <a:t>https://trusighteyecare.com/the-ultimate-guide-to-glaucoma-treatment-in-mumbai-options-and-care/</a:t>
            </a:r>
            <a:endParaRPr lang="en-US" dirty="0"/>
          </a:p>
          <a:p>
            <a:pPr fontAlgn="t"/>
            <a:r>
              <a:rPr lang="en-US" dirty="0"/>
              <a:t>https://trusighteyecare.com/clear-vision-ahead-finding-the-right-cataract-specialist-in-mumbai/</a:t>
            </a:r>
          </a:p>
          <a:p>
            <a:pPr fontAlgn="b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7060" y="540744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44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38" y="997768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 DIGITAL MARKETING SERVICES SEO PLAN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sz="2900" dirty="0">
                <a:latin typeface="+mj-lt"/>
              </a:rPr>
              <a:t>We at SC Digital Marketing Services | </a:t>
            </a:r>
            <a:r>
              <a:rPr lang="en-IN" sz="2900" b="1" dirty="0">
                <a:latin typeface="+mj-lt"/>
              </a:rPr>
              <a:t>Leading Digital Marketing Services in Mumbai </a:t>
            </a:r>
            <a:r>
              <a:rPr lang="en-IN" sz="2900" dirty="0">
                <a:latin typeface="+mj-lt"/>
              </a:rPr>
              <a:t>| </a:t>
            </a:r>
            <a:r>
              <a:rPr lang="en-IN" sz="2900" b="1" dirty="0">
                <a:latin typeface="+mj-lt"/>
              </a:rPr>
              <a:t>Top Digital Marketing Solutions Provider in Mumbai </a:t>
            </a:r>
            <a:r>
              <a:rPr lang="en-IN" sz="2900" dirty="0">
                <a:latin typeface="+mj-lt"/>
              </a:rPr>
              <a:t>offer you few recommendations below in terms of SEO Plan to grow your business and add glow to it because we genuinely care about providing service. </a:t>
            </a:r>
          </a:p>
          <a:p>
            <a:r>
              <a:rPr lang="en-IN" sz="2900" dirty="0">
                <a:latin typeface="+mj-lt"/>
              </a:rPr>
              <a:t> In world of AI it is a combination AI SEO and Traditional SEO that can help you business flourish online both in terms of leads converting into revenue and branding </a:t>
            </a:r>
          </a:p>
          <a:p>
            <a:r>
              <a:rPr lang="en-IN" sz="2900" dirty="0">
                <a:latin typeface="+mj-lt"/>
              </a:rPr>
              <a:t> Content Strategy has become more important with the </a:t>
            </a:r>
            <a:r>
              <a:rPr lang="en-IN" sz="2900" b="1" dirty="0">
                <a:latin typeface="+mj-lt"/>
              </a:rPr>
              <a:t>Rise of AI Tools in 2025.</a:t>
            </a:r>
            <a:r>
              <a:rPr lang="en-IN" sz="2900" dirty="0">
                <a:latin typeface="+mj-lt"/>
              </a:rPr>
              <a:t> Hence using tactics such as SEO Semantic and Content Marketing Funnel has become necessary.  </a:t>
            </a:r>
          </a:p>
          <a:p>
            <a:r>
              <a:rPr lang="en-IN" sz="2900" dirty="0">
                <a:latin typeface="+mj-lt"/>
              </a:rPr>
              <a:t>In terms of AI SEO + Traditional SEO as well as Content Strategy we at SC Digital Marketing Services one of the </a:t>
            </a:r>
            <a:r>
              <a:rPr lang="en-IN" sz="2900" b="1" dirty="0">
                <a:latin typeface="+mj-lt"/>
              </a:rPr>
              <a:t>Best Digital Marketing Solutions Provider in Mumbai </a:t>
            </a:r>
            <a:r>
              <a:rPr lang="en-IN" sz="2900" dirty="0">
                <a:latin typeface="+mj-lt"/>
              </a:rPr>
              <a:t>offer you both to help your business blossom like a flower in the digital garden called ‘Google’ and earn not just revenue but get branding as well</a:t>
            </a:r>
            <a:r>
              <a:rPr lang="en-IN" dirty="0"/>
              <a:t>.</a:t>
            </a:r>
            <a:endParaRPr lang="en-IN" b="1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834" y="593634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2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To know more about the digital marketing services we at SC Digital Marketing Services offer please call +919619523965, email us at </a:t>
            </a:r>
            <a:r>
              <a:rPr lang="en-IN" dirty="0">
                <a:hlinkClick r:id="rId2"/>
              </a:rPr>
              <a:t>sc05digital@gmail.com</a:t>
            </a:r>
            <a:r>
              <a:rPr lang="en-IN" dirty="0"/>
              <a:t> or visit us at </a:t>
            </a:r>
            <a:r>
              <a:rPr lang="en-IN" dirty="0">
                <a:hlinkClick r:id="rId3"/>
              </a:rPr>
              <a:t>www.scdigitalmarketingservices.com</a:t>
            </a:r>
            <a:r>
              <a:rPr lang="en-IN" dirty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834" y="540745"/>
            <a:ext cx="1359526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9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549</TotalTime>
  <Words>839</Words>
  <Application>Microsoft Office PowerPoint</Application>
  <PresentationFormat>Widescreen</PresentationFormat>
  <Paragraphs>67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Organic</vt:lpstr>
      <vt:lpstr>SC DIGITAL MARKETING SERVICES</vt:lpstr>
      <vt:lpstr>SC DIGITAL MARKETING SERVICES SEO COMPONENTS</vt:lpstr>
      <vt:lpstr>SC DIGITAL MARKETING SERVICES SEO COMPONENTS CONTD</vt:lpstr>
      <vt:lpstr>SC DIGITAL MARKETING SERVICES SEO COMPONENTS CONTD</vt:lpstr>
      <vt:lpstr>SC DIGITAL MARKETING SERVICES GEO COMPONENTS</vt:lpstr>
      <vt:lpstr>SC DIGITAL MARKETING SERVICES SEO WORK PORTFOLIO </vt:lpstr>
      <vt:lpstr>SC DIGITAL MARKETING SERVICES SEO WORK PORTFOLIO </vt:lpstr>
      <vt:lpstr>SC DIGITAL MARKETING SERVICES SEO WORK PORTFOLIO </vt:lpstr>
      <vt:lpstr>SC DIGITAL MARKETING SERVICES SEO WORK PORTFOLIO</vt:lpstr>
      <vt:lpstr>SC DIGITAL MARKETING SERVICES SEO WORK PORTFOLIO</vt:lpstr>
      <vt:lpstr>SC DIGITAL MARKETING SERVICES SEO WORK PORTFOLIO</vt:lpstr>
      <vt:lpstr>SC DIGITAL MARKETING SERVICES SEO WORK PORTFOLIO</vt:lpstr>
      <vt:lpstr>SC DIGITAL MARKETING SERVICES SEO WORK PORTFOLIO</vt:lpstr>
      <vt:lpstr> SC DIGITAL MARKETING SERVICES SEO WORK PORTFOLIO</vt:lpstr>
      <vt:lpstr>SC DIGITAL MARKETING SERVICES SEO WORK PORTFOLIO</vt:lpstr>
      <vt:lpstr>SC DIGITAL MARKETING SERVICES SEO PLAN RECOMMENDATIONS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 DIGITAL MARKETING SERVICES</dc:title>
  <dc:creator>Admin</dc:creator>
  <cp:lastModifiedBy>suneet cherieth</cp:lastModifiedBy>
  <cp:revision>20</cp:revision>
  <dcterms:created xsi:type="dcterms:W3CDTF">2025-11-11T03:19:56Z</dcterms:created>
  <dcterms:modified xsi:type="dcterms:W3CDTF">2025-11-30T17:25:10Z</dcterms:modified>
</cp:coreProperties>
</file>